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1240750" cy="30240288"/>
  <p:notesSz cx="6858000" cy="9144000"/>
  <p:defaultTextStyle>
    <a:defPPr>
      <a:defRPr lang="en-US"/>
    </a:defPPr>
    <a:lvl1pPr algn="l" defTabSz="247015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235075" indent="-777875" algn="l" defTabSz="247015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470150" indent="-1555750" algn="l" defTabSz="247015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3705225" indent="-2333625" algn="l" defTabSz="247015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4941888" indent="-3113088" algn="l" defTabSz="247015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DF6"/>
    <a:srgbClr val="A5B3DB"/>
    <a:srgbClr val="C9C9C9"/>
    <a:srgbClr val="E2EAE8"/>
    <a:srgbClr val="CCCCFF"/>
    <a:srgbClr val="7FB19E"/>
    <a:srgbClr val="CDCDEF"/>
    <a:srgbClr val="C4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11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35985-26DD-4120-B0AC-FAE92D7E94C2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56649-BEF0-43F8-9EB1-26EAA4D961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32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1CB5C-D1A3-4086-AA61-764B716DD0FA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E67F9-4BB4-4513-A6D8-15224BE4D20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1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81CDAE-13BF-4FB7-AEC1-30E8F905A51F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F8F3-7F3F-45CE-A878-04FA59EF9A5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96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7B753F-8EC4-4F91-B189-EAC0DB383AB3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6E7A73-239C-44EA-A796-9F1D64976D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D52197-FFF4-43C4-BBE1-9BE20EA37E76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E873A-27C2-44E8-A20B-BEADEE336A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0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27325E-7D51-4C8F-BC24-068BD3DBD5A5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08C41-B958-4060-9F1B-F57D907075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14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744ED2-773B-43CF-A301-58661037192D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ECE42A-778F-425F-94EA-4111312B85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40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137513-8091-4344-BF7A-8FEDB8CF5621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68CD7-5CA2-4111-BA92-1DC1C53A197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8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8267BA-304B-4050-B44A-3B5C60F4852C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EDBE3-810F-472F-895B-37D62BCE66C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38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93205-7270-4471-AB6D-6D22E533B4A2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C8B84-0E13-40F1-8F5D-7D37B39574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18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50D4A6-929B-4398-A01E-C284F45B6C16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479C6-5EA1-4A6D-A0C5-AFDBEDEB177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5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E8920-00BD-4C05-A0E9-F09112FE1900}" type="datetimeFigureOut">
              <a:rPr lang="en-GB" smtClean="0"/>
              <a:pPr>
                <a:defRPr/>
              </a:pPr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447BB3-235D-4617-8C23-ECC3A425B55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8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12" y="186489"/>
            <a:ext cx="1836855" cy="160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5051" y="-49981"/>
            <a:ext cx="1835699" cy="180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10694267" y="30189"/>
            <a:ext cx="8710784" cy="2062103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o-RO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TITLE (Uppercase or sentence case)</a:t>
            </a:r>
          </a:p>
          <a:p>
            <a:pPr algn="ctr" eaLnBrk="1" hangingPunct="1"/>
            <a:endParaRPr lang="ro-RO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ro-RO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Affiliation:....................</a:t>
            </a:r>
          </a:p>
          <a:p>
            <a:pPr algn="ctr" eaLnBrk="1" hangingPunct="1"/>
            <a:endParaRPr lang="ro-RO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77950" y="3605263"/>
            <a:ext cx="10512000" cy="5400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925"/>
          </a:p>
        </p:txBody>
      </p:sp>
      <p:sp>
        <p:nvSpPr>
          <p:cNvPr id="11" name="Rectangle 10"/>
          <p:cNvSpPr/>
          <p:nvPr/>
        </p:nvSpPr>
        <p:spPr>
          <a:xfrm>
            <a:off x="39462" y="3608090"/>
            <a:ext cx="10512000" cy="5400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925"/>
          </a:p>
        </p:txBody>
      </p:sp>
      <p:sp>
        <p:nvSpPr>
          <p:cNvPr id="12" name="TextBox 11"/>
          <p:cNvSpPr txBox="1"/>
          <p:nvPr/>
        </p:nvSpPr>
        <p:spPr>
          <a:xfrm>
            <a:off x="22333" y="2687005"/>
            <a:ext cx="10512000" cy="584775"/>
          </a:xfrm>
          <a:prstGeom prst="rect">
            <a:avLst/>
          </a:prstGeom>
          <a:solidFill>
            <a:srgbClr val="EAEDF6"/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867" y="2704021"/>
            <a:ext cx="10512000" cy="584775"/>
          </a:xfrm>
          <a:prstGeom prst="rect">
            <a:avLst/>
          </a:prstGeom>
          <a:solidFill>
            <a:srgbClr val="EAEDF6"/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dirty="0">
                <a:latin typeface="Arial" panose="020B0604020202020204" pitchFamily="34" charset="0"/>
                <a:cs typeface="Arial" panose="020B0604020202020204" pitchFamily="34" charset="0"/>
              </a:rPr>
              <a:t>Experimental steps/details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0867" y="9259609"/>
            <a:ext cx="21060000" cy="720000"/>
          </a:xfrm>
          <a:prstGeom prst="rect">
            <a:avLst/>
          </a:prstGeom>
          <a:solidFill>
            <a:srgbClr val="EAEDF6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results</a:t>
            </a:r>
            <a:endParaRPr lang="en-GB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462" y="10236783"/>
            <a:ext cx="21059999" cy="129600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925"/>
          </a:p>
        </p:txBody>
      </p:sp>
      <p:sp>
        <p:nvSpPr>
          <p:cNvPr id="16" name="Rectangle 15"/>
          <p:cNvSpPr/>
          <p:nvPr/>
        </p:nvSpPr>
        <p:spPr>
          <a:xfrm>
            <a:off x="39462" y="23801146"/>
            <a:ext cx="21060000" cy="685928"/>
          </a:xfrm>
          <a:prstGeom prst="rect">
            <a:avLst/>
          </a:prstGeom>
          <a:solidFill>
            <a:srgbClr val="EAEDF6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GB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462" y="24639735"/>
            <a:ext cx="21060000" cy="5400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5180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925"/>
          </a:p>
        </p:txBody>
      </p:sp>
      <p:pic>
        <p:nvPicPr>
          <p:cNvPr id="2061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5" y="-38312"/>
            <a:ext cx="1836855" cy="202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Box 1"/>
          <p:cNvSpPr txBox="1">
            <a:spLocks noChangeArrowheads="1"/>
          </p:cNvSpPr>
          <p:nvPr/>
        </p:nvSpPr>
        <p:spPr bwMode="auto">
          <a:xfrm>
            <a:off x="1968549" y="-49981"/>
            <a:ext cx="688886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015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015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015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015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o-RO" altLang="en-US" sz="3200" b="1" dirty="0">
                <a:solidFill>
                  <a:srgbClr val="CC0066"/>
                </a:solidFill>
              </a:rPr>
              <a:t>UgalMat 2020 </a:t>
            </a:r>
          </a:p>
          <a:p>
            <a:pPr algn="ctr" eaLnBrk="1" hangingPunct="1"/>
            <a:r>
              <a:rPr lang="en-GB" altLang="en-US" sz="3200" b="1" dirty="0"/>
              <a:t>9 </a:t>
            </a:r>
            <a:r>
              <a:rPr lang="en-GB" altLang="en-US" sz="3200" b="1" baseline="30000" dirty="0" err="1"/>
              <a:t>th</a:t>
            </a:r>
            <a:r>
              <a:rPr lang="en-GB" altLang="en-US" sz="3200" b="1" dirty="0"/>
              <a:t> </a:t>
            </a:r>
            <a:r>
              <a:rPr lang="ro-RO" altLang="en-US" sz="3200" b="1" dirty="0"/>
              <a:t>EDITION OF</a:t>
            </a:r>
            <a:r>
              <a:rPr lang="en-GB" altLang="en-US" sz="3200" b="1" dirty="0"/>
              <a:t> O</a:t>
            </a:r>
            <a:r>
              <a:rPr lang="ro-RO" altLang="en-US" sz="3200" b="1" dirty="0"/>
              <a:t>N</a:t>
            </a:r>
            <a:r>
              <a:rPr lang="en-GB" altLang="en-US" sz="3200" b="1" dirty="0"/>
              <a:t>-LINE </a:t>
            </a:r>
            <a:endParaRPr lang="ro-RO" altLang="en-US" sz="3200" b="1" dirty="0"/>
          </a:p>
          <a:p>
            <a:pPr algn="ctr" eaLnBrk="1" hangingPunct="1"/>
            <a:r>
              <a:rPr lang="en-GB" altLang="en-US" sz="3200" b="1" dirty="0"/>
              <a:t>INTERNATIONAL CONFERENCE ON MATERIALS SCIENCE &amp; ENGINEERING</a:t>
            </a:r>
            <a:endParaRPr lang="en-GB" alt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emanuela herbei</dc:creator>
  <cp:lastModifiedBy>elena emanuela herbei</cp:lastModifiedBy>
  <cp:revision>16</cp:revision>
  <dcterms:created xsi:type="dcterms:W3CDTF">2020-11-06T07:20:33Z</dcterms:created>
  <dcterms:modified xsi:type="dcterms:W3CDTF">2020-11-06T13:34:04Z</dcterms:modified>
</cp:coreProperties>
</file>